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64" r:id="rId5"/>
    <p:sldId id="259" r:id="rId6"/>
    <p:sldId id="260" r:id="rId7"/>
    <p:sldId id="261" r:id="rId8"/>
    <p:sldId id="266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11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Talk Tech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Nuri Hannan</a:t>
            </a:r>
          </a:p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Lukas </a:t>
            </a:r>
            <a:r>
              <a:rPr lang="en-US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Sagmani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Lilyan</a:t>
            </a: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Toma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08BB4-9876-E872-A4A3-8EA386505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529" y="2085788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800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D96CD-9959-502B-30EA-D0B82C76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9" y="5466754"/>
            <a:ext cx="3192663" cy="631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Meet The Team</a:t>
            </a:r>
          </a:p>
        </p:txBody>
      </p:sp>
      <p:pic>
        <p:nvPicPr>
          <p:cNvPr id="7" name="Picture 6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1B44BB24-A085-BD1D-8A63-2A14EA25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9" r="9604" b="-3"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4" name="Picture 3" descr="A person sitting on a white couch&#10;&#10;Description automatically generated">
            <a:extLst>
              <a:ext uri="{FF2B5EF4-FFF2-40B4-BE49-F238E27FC236}">
                <a16:creationId xmlns:a16="http://schemas.microsoft.com/office/drawing/2014/main" id="{CCBAC68B-C041-4915-831A-03EAE8DB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08"/>
          <a:stretch/>
        </p:blipFill>
        <p:spPr>
          <a:xfrm>
            <a:off x="20" y="10"/>
            <a:ext cx="4044282" cy="4706602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erson with long hair wearing a turtleneck sweater&#10;&#10;Description automatically generated">
            <a:extLst>
              <a:ext uri="{FF2B5EF4-FFF2-40B4-BE49-F238E27FC236}">
                <a16:creationId xmlns:a16="http://schemas.microsoft.com/office/drawing/2014/main" id="{A0020C23-822C-5D23-6DBA-31EF1E226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r="28954"/>
          <a:stretch/>
        </p:blipFill>
        <p:spPr>
          <a:xfrm>
            <a:off x="8118152" y="370899"/>
            <a:ext cx="4073848" cy="5097855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364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7AA0-3B8B-42A1-9B40-9E18DE07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B510C2-6B72-4837-A321-02F4D6662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95450" y="1751605"/>
            <a:ext cx="2705100" cy="3354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32F70-B1AD-0EF9-84C6-13A5254C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569" y="2097290"/>
            <a:ext cx="2032863" cy="266342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595959"/>
                </a:solidFill>
              </a:rPr>
              <a:t>Contents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53F4C5-8736-4468-9F6C-BF8EE74F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9DAF8C-7095-467E-917C-91571C636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6814" y="685800"/>
            <a:ext cx="471938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3EAC9-1A8D-22B7-1E5A-661C6CAF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077" y="1326852"/>
            <a:ext cx="3430022" cy="420429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Idea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What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Why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07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D7B68D-1F43-15AD-05EC-0CE59E2A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99BB24-9CF5-E2D0-7D8D-8CE4AE419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EEDB5-E5ED-976A-70E1-50D5298C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D89DC-280E-1401-ABD3-E88348548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4FA4E-CE7C-8609-F3B3-F8C33817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115" y="1808855"/>
            <a:ext cx="2552956" cy="324029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BCA9-847D-7D80-F56C-F1DB5E3AB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65" y="871442"/>
            <a:ext cx="5910470" cy="5115116"/>
          </a:xfrm>
        </p:spPr>
        <p:txBody>
          <a:bodyPr anchor="ctr">
            <a:normAutofit/>
          </a:bodyPr>
          <a:lstStyle/>
          <a:p>
            <a:pPr algn="l"/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Baghdad" pitchFamily="2" charset="-78"/>
                <a:cs typeface="Baghdad" pitchFamily="2" charset="-78"/>
              </a:rPr>
              <a:t>Better Version Of LinkedIn</a:t>
            </a:r>
          </a:p>
        </p:txBody>
      </p:sp>
    </p:spTree>
    <p:extLst>
      <p:ext uri="{BB962C8B-B14F-4D97-AF65-F5344CB8AC3E}">
        <p14:creationId xmlns:p14="http://schemas.microsoft.com/office/powerpoint/2010/main" val="86397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A1FA41-E1D1-43CF-8B3B-5E614089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2D84B-6969-4F00-BEBA-81C2EBCD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282BE-4461-4794-89A5-394723CD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728B9-9795-8EFB-114A-C1B1E4FA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115" y="1808855"/>
            <a:ext cx="2552956" cy="324029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3669-EE1A-70E1-547E-69977356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765" y="871442"/>
            <a:ext cx="5910470" cy="51151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Baghdad" pitchFamily="2" charset="-78"/>
                <a:ea typeface="Apple Symbols" panose="02000000000000000000" pitchFamily="2" charset="-79"/>
                <a:cs typeface="Baghdad" pitchFamily="2" charset="-78"/>
              </a:rPr>
              <a:t>Website and app for early-career individuals and students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Baghdad" pitchFamily="2" charset="-78"/>
                <a:ea typeface="Apple Symbols" panose="02000000000000000000" pitchFamily="2" charset="-79"/>
                <a:cs typeface="Baghdad" pitchFamily="2" charset="-78"/>
              </a:rPr>
              <a:t>Helps find local and broader opportunities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Baghdad" pitchFamily="2" charset="-78"/>
                <a:ea typeface="Apple Symbols" panose="02000000000000000000" pitchFamily="2" charset="-79"/>
                <a:cs typeface="Baghdad" pitchFamily="2" charset="-78"/>
              </a:rPr>
              <a:t>Promotes small businesses and community-based opportunities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Baghdad" pitchFamily="2" charset="-78"/>
                <a:ea typeface="Apple Symbols" panose="02000000000000000000" pitchFamily="2" charset="-79"/>
                <a:cs typeface="Baghdad" pitchFamily="2" charset="-78"/>
              </a:rPr>
              <a:t>Features places like TechTown in Detroit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Baghdad" pitchFamily="2" charset="-78"/>
                <a:ea typeface="Apple Symbols" panose="02000000000000000000" pitchFamily="2" charset="-79"/>
                <a:cs typeface="Baghdad" pitchFamily="2" charset="-78"/>
              </a:rPr>
              <a:t>Includes nearby volunteering opportunities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205060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A1FA41-E1D1-43CF-8B3B-5E614089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2D84B-6969-4F00-BEBA-81C2EBCD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282BE-4461-4794-89A5-394723CD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14B68-2A66-4F2B-327C-FFEA7977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115" y="1808855"/>
            <a:ext cx="2552956" cy="324029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7259F-548E-C254-796F-EDC3FC44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71442"/>
            <a:ext cx="6095999" cy="5115116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Connects users with local opportunities and businesses needing help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Creates a network focused on community support and growth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Serves as a community-oriented alternative to LinkedIn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Emphasizes local opportunities over personal self-promotion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7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A1FA41-E1D1-43CF-8B3B-5E6140890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2D84B-6969-4F00-BEBA-81C2EBCD3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282BE-4461-4794-89A5-394723CD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3354572" cy="411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0F655-18FA-B8C3-4107-864AE2F1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115" y="1808855"/>
            <a:ext cx="2552956" cy="324029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CC351-F300-A534-CEEA-187F164CF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1442"/>
            <a:ext cx="6095998" cy="5115116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sz="2400" b="1" i="0" u="none" strike="noStrike">
                <a:solidFill>
                  <a:srgbClr val="000000"/>
                </a:solidFill>
                <a:effectLst/>
                <a:latin typeface="-webkit-standard"/>
              </a:rPr>
              <a:t>Goal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: Build and strengthen communities by advertising local opportunities</a:t>
            </a:r>
          </a:p>
          <a:p>
            <a:pPr marL="0" indent="0">
              <a:buNone/>
            </a:pPr>
            <a:endParaRPr lang="en-US" sz="2400" b="0" i="0" u="none" strike="noStrike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Focuses on community growth and support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Aims to uplift individuals and businesses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Fosters a collaborative environment for career development</a:t>
            </a:r>
          </a:p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Promotes local economic growth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6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DA41D8-5093-46ED-B7AB-4437717E6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F8CBF-92C6-7AB3-1C3F-B65B70A3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96" r="557"/>
          <a:stretch/>
        </p:blipFill>
        <p:spPr>
          <a:xfrm>
            <a:off x="20" y="10"/>
            <a:ext cx="3350507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A4E0407-A637-4681-B905-C53E4216C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9744" y="685800"/>
            <a:ext cx="4232512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58905-3154-691B-0A00-2D04EF96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597" y="1195378"/>
            <a:ext cx="3212806" cy="2546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Application - </a:t>
            </a:r>
            <a:b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The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6577F-507C-887B-4BAE-24EA5BB95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1" r="-4" b="-4"/>
          <a:stretch/>
        </p:blipFill>
        <p:spPr>
          <a:xfrm>
            <a:off x="8838633" y="10"/>
            <a:ext cx="3353367" cy="3428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80D66-03EF-3712-C75B-2E05AFCE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" b="6178"/>
          <a:stretch/>
        </p:blipFill>
        <p:spPr>
          <a:xfrm>
            <a:off x="8838633" y="3428999"/>
            <a:ext cx="335336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3C739-F796-24D0-AB07-FD44BDD73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DA41D8-5093-46ED-B7AB-4437717E6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896CF-1F08-CA7D-71DF-F0F745DA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5" r="33913"/>
          <a:stretch/>
        </p:blipFill>
        <p:spPr>
          <a:xfrm>
            <a:off x="20" y="10"/>
            <a:ext cx="3350507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4E0407-A637-4681-B905-C53E4216C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9744" y="685800"/>
            <a:ext cx="4232512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BB59-552C-786C-6496-7F64C659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597" y="1195378"/>
            <a:ext cx="3212806" cy="25463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Website - </a:t>
            </a:r>
            <a:b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The Backend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4701D3-8957-DB58-C9F8-1D8BA9CF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65" r="19561" b="3"/>
          <a:stretch/>
        </p:blipFill>
        <p:spPr>
          <a:xfrm>
            <a:off x="8838633" y="10"/>
            <a:ext cx="3353367" cy="342898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8054B5B-D6F1-D473-BF00-D64EAE8F3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r="24862" b="1"/>
          <a:stretch/>
        </p:blipFill>
        <p:spPr>
          <a:xfrm>
            <a:off x="8838633" y="3428999"/>
            <a:ext cx="335336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144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-webkit-standard</vt:lpstr>
      <vt:lpstr>Aptos</vt:lpstr>
      <vt:lpstr>Aptos Display</vt:lpstr>
      <vt:lpstr>Arial</vt:lpstr>
      <vt:lpstr>Baghdad</vt:lpstr>
      <vt:lpstr>Times-Roman</vt:lpstr>
      <vt:lpstr>office theme</vt:lpstr>
      <vt:lpstr>Talk Tech</vt:lpstr>
      <vt:lpstr>Meet The Team</vt:lpstr>
      <vt:lpstr>Contents</vt:lpstr>
      <vt:lpstr>Idea</vt:lpstr>
      <vt:lpstr>What</vt:lpstr>
      <vt:lpstr>How</vt:lpstr>
      <vt:lpstr>Why</vt:lpstr>
      <vt:lpstr>Application -  The Backend</vt:lpstr>
      <vt:lpstr>Website -  The Backend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Tech</dc:title>
  <dc:creator/>
  <cp:lastModifiedBy>Lukas Sagmani</cp:lastModifiedBy>
  <cp:revision>4</cp:revision>
  <dcterms:created xsi:type="dcterms:W3CDTF">2024-10-13T02:05:47Z</dcterms:created>
  <dcterms:modified xsi:type="dcterms:W3CDTF">2024-10-13T16:04:00Z</dcterms:modified>
</cp:coreProperties>
</file>